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p:scale>
          <a:sx n="59" d="100"/>
          <a:sy n="59" d="100"/>
        </p:scale>
        <p:origin x="816" y="57"/>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9:51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31.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9:51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5"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6"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0"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1"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2"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1"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2"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0"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0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0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0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0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0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29" y="3180802"/>
            <a:ext cx="10034046" cy="553998"/>
          </a:xfrm>
        </p:spPr>
        <p:txBody>
          <a:bodyPr/>
          <a:lstStyle/>
          <a:p>
            <a:r>
              <a:rPr lang="es-ES" dirty="0"/>
              <a:t>Dilemas morales, visión artificial y sistemas autónomos. ¿Matar o no matar?</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Paula Garcia Esteban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4545138"/>
            <a:ext cx="6321030" cy="553998"/>
          </a:xfrm>
        </p:spPr>
        <p:txBody>
          <a:bodyPr/>
          <a:lstStyle/>
          <a:p>
            <a:r>
              <a:rPr lang="en-US" dirty="0"/>
              <a:t>Data Lover &amp; Head of Product Strategy at Verne Group</a:t>
            </a:r>
            <a:endParaRPr lang="es-ES" dirty="0"/>
          </a:p>
        </p:txBody>
      </p:sp>
      <p:sp>
        <p:nvSpPr>
          <p:cNvPr id="5" name="Text Placeholder 4">
            <a:extLst>
              <a:ext uri="{FF2B5EF4-FFF2-40B4-BE49-F238E27FC236}">
                <a16:creationId xmlns:a16="http://schemas.microsoft.com/office/drawing/2014/main" id="{763FE70E-BFC1-4CEA-A1ED-3A7C753227DD}"/>
              </a:ext>
            </a:extLst>
          </p:cNvPr>
          <p:cNvSpPr>
            <a:spLocks noGrp="1"/>
          </p:cNvSpPr>
          <p:nvPr>
            <p:ph type="body" sz="quarter" idx="16"/>
          </p:nvPr>
        </p:nvSpPr>
        <p:spPr/>
        <p:txBody>
          <a:bodyPr/>
          <a:lstStyle/>
          <a:p>
            <a:r>
              <a:rPr lang="es-ES" dirty="0"/>
              <a:t>Miguel Egea Gómez</a:t>
            </a:r>
            <a:endParaRPr lang="en-US" dirty="0"/>
          </a:p>
        </p:txBody>
      </p:sp>
      <p:sp>
        <p:nvSpPr>
          <p:cNvPr id="6" name="Text Placeholder 5">
            <a:extLst>
              <a:ext uri="{FF2B5EF4-FFF2-40B4-BE49-F238E27FC236}">
                <a16:creationId xmlns:a16="http://schemas.microsoft.com/office/drawing/2014/main" id="{6999D8D0-2F2A-49FA-B9EE-4ABDEE46E599}"/>
              </a:ext>
            </a:extLst>
          </p:cNvPr>
          <p:cNvSpPr>
            <a:spLocks noGrp="1"/>
          </p:cNvSpPr>
          <p:nvPr>
            <p:ph type="body" sz="quarter" idx="17"/>
          </p:nvPr>
        </p:nvSpPr>
        <p:spPr>
          <a:xfrm>
            <a:off x="1455416" y="5553027"/>
            <a:ext cx="6159189" cy="553998"/>
          </a:xfrm>
        </p:spPr>
        <p:txBody>
          <a:bodyPr/>
          <a:lstStyle/>
          <a:p>
            <a:r>
              <a:rPr lang="en-US" dirty="0"/>
              <a:t>Mentor and Technical Advisor. (ex) MPV reconnect.</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87116" y="4102137"/>
            <a:ext cx="720000" cy="720000"/>
          </a:xfrm>
          <a:prstGeom prst="ellipse">
            <a:avLst/>
          </a:prstGeom>
          <a:ln w="12700" cap="rnd">
            <a:solidFill>
              <a:schemeClr val="bg1"/>
            </a:solidFill>
          </a:ln>
          <a:effectLst>
            <a:glow rad="12700">
              <a:schemeClr val="accent1">
                <a:alpha val="40000"/>
              </a:schemeClr>
            </a:glow>
          </a:effectLst>
        </p:spPr>
      </p:pic>
      <p:pic>
        <p:nvPicPr>
          <p:cNvPr id="8" name="Imagen 20">
            <a:extLst>
              <a:ext uri="{FF2B5EF4-FFF2-40B4-BE49-F238E27FC236}">
                <a16:creationId xmlns:a16="http://schemas.microsoft.com/office/drawing/2014/main" id="{00463624-8743-427C-8CA1-30946FF5B4EA}"/>
              </a:ext>
            </a:extLst>
          </p:cNvPr>
          <p:cNvPicPr>
            <a:picLocks noChangeAspect="1"/>
          </p:cNvPicPr>
          <p:nvPr/>
        </p:nvPicPr>
        <p:blipFill>
          <a:blip r:embed="rId3"/>
          <a:srcRect/>
          <a:stretch/>
        </p:blipFill>
        <p:spPr>
          <a:xfrm>
            <a:off x="599080" y="5193027"/>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1393</TotalTime>
  <Words>81</Words>
  <Application>Microsoft Office PowerPoint</Application>
  <PresentationFormat>Widescreen</PresentationFormat>
  <Paragraphs>14</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Arial</vt:lpstr>
      <vt:lpstr>Myriad Pro</vt:lpstr>
      <vt:lpstr>Lufga</vt:lpstr>
      <vt:lpstr>Consolas</vt:lpstr>
      <vt:lpstr>Quicksand</vt:lpstr>
      <vt:lpstr>Segoe UI</vt:lpstr>
      <vt:lpstr>Wingdings</vt:lpstr>
      <vt:lpstr>White Template</vt:lpstr>
      <vt:lpstr>CorelDRAW</vt:lpstr>
      <vt:lpstr>PowerPoint Presentation</vt:lpstr>
      <vt:lpstr>Dilemas morales, visión artificial y sistemas autónomos. ¿Matar o no matar?</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79</cp:revision>
  <dcterms:created xsi:type="dcterms:W3CDTF">2019-08-09T15:41:27Z</dcterms:created>
  <dcterms:modified xsi:type="dcterms:W3CDTF">2022-03-14T21:00:40Z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